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Anton" pitchFamily="2" charset="0"/>
      <p:regular r:id="rId18"/>
    </p:embeddedFont>
    <p:embeddedFont>
      <p:font typeface="Raleway 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2" autoAdjust="0"/>
  </p:normalViewPr>
  <p:slideViewPr>
    <p:cSldViewPr>
      <p:cViewPr varScale="1">
        <p:scale>
          <a:sx n="56" d="100"/>
          <a:sy n="56" d="100"/>
        </p:scale>
        <p:origin x="610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bstack.com/@michaeltheaiphilosopher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865D005A-15BD-7FE8-47A1-DDF8CFC2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7907000" cy="99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13765" y="1622664"/>
            <a:ext cx="10985203" cy="6300980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gradFill rotWithShape="1">
              <a:gsLst>
                <a:gs pos="0">
                  <a:srgbClr val="050D18">
                    <a:alpha val="100000"/>
                  </a:srgbClr>
                </a:gs>
                <a:gs pos="100000">
                  <a:srgbClr val="38093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FE2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E6C3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C3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t="-532" b="-5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0341" y="1181100"/>
            <a:ext cx="7098775" cy="777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47"/>
              </a:lnSpc>
            </a:pPr>
            <a:r>
              <a:rPr lang="en-US" sz="1398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WHERE DOES IT </a:t>
            </a:r>
          </a:p>
          <a:p>
            <a:pPr algn="l">
              <a:lnSpc>
                <a:spcPts val="15247"/>
              </a:lnSpc>
            </a:pPr>
            <a:r>
              <a:rPr lang="en-US" sz="1398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GO FROM HERE?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127342" y="3238207"/>
            <a:ext cx="4611819" cy="9125276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gradFill rotWithShape="1">
              <a:gsLst>
                <a:gs pos="0">
                  <a:srgbClr val="050D18">
                    <a:alpha val="100000"/>
                  </a:srgbClr>
                </a:gs>
                <a:gs pos="100000">
                  <a:srgbClr val="38093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42858" r="-1428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713895"/>
            <a:ext cx="18288000" cy="1682446"/>
            <a:chOff x="0" y="0"/>
            <a:chExt cx="4816593" cy="44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443113"/>
            </a:xfrm>
            <a:custGeom>
              <a:avLst/>
              <a:gdLst/>
              <a:ahLst/>
              <a:cxnLst/>
              <a:rect l="l" t="t" r="r" b="b"/>
              <a:pathLst>
                <a:path w="4816592" h="443113">
                  <a:moveTo>
                    <a:pt x="0" y="0"/>
                  </a:moveTo>
                  <a:lnTo>
                    <a:pt x="4816592" y="0"/>
                  </a:lnTo>
                  <a:lnTo>
                    <a:pt x="4816592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4577704" y="2110732"/>
            <a:ext cx="16230600" cy="7648670"/>
          </a:xfrm>
          <a:custGeom>
            <a:avLst/>
            <a:gdLst/>
            <a:ahLst/>
            <a:cxnLst/>
            <a:rect l="l" t="t" r="r" b="b"/>
            <a:pathLst>
              <a:path w="16230600" h="7648670">
                <a:moveTo>
                  <a:pt x="16230600" y="0"/>
                </a:moveTo>
                <a:lnTo>
                  <a:pt x="0" y="0"/>
                </a:lnTo>
                <a:lnTo>
                  <a:pt x="0" y="7648670"/>
                </a:lnTo>
                <a:lnTo>
                  <a:pt x="16230600" y="7648670"/>
                </a:lnTo>
                <a:lnTo>
                  <a:pt x="162306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53343" y="1149400"/>
            <a:ext cx="17181309" cy="104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4"/>
              </a:lnSpc>
            </a:pPr>
            <a:r>
              <a:rPr lang="en-US" sz="7371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WHAT DOES LIFE LOOK LIKE 30 YEARS FROM NOW?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80798"/>
            <a:ext cx="8297022" cy="7222235"/>
          </a:xfrm>
          <a:custGeom>
            <a:avLst/>
            <a:gdLst/>
            <a:ahLst/>
            <a:cxnLst/>
            <a:rect l="l" t="t" r="r" b="b"/>
            <a:pathLst>
              <a:path w="8297022" h="7222235">
                <a:moveTo>
                  <a:pt x="0" y="0"/>
                </a:moveTo>
                <a:lnTo>
                  <a:pt x="8297022" y="0"/>
                </a:lnTo>
                <a:lnTo>
                  <a:pt x="8297022" y="7222234"/>
                </a:lnTo>
                <a:lnTo>
                  <a:pt x="0" y="722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6" r="-173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046283"/>
            <a:ext cx="8297022" cy="5945368"/>
            <a:chOff x="0" y="0"/>
            <a:chExt cx="1285426" cy="9210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5426" cy="921093"/>
            </a:xfrm>
            <a:custGeom>
              <a:avLst/>
              <a:gdLst/>
              <a:ahLst/>
              <a:cxnLst/>
              <a:rect l="l" t="t" r="r" b="b"/>
              <a:pathLst>
                <a:path w="1285426" h="921093">
                  <a:moveTo>
                    <a:pt x="0" y="0"/>
                  </a:moveTo>
                  <a:lnTo>
                    <a:pt x="1285426" y="0"/>
                  </a:lnTo>
                  <a:lnTo>
                    <a:pt x="1285426" y="921093"/>
                  </a:lnTo>
                  <a:lnTo>
                    <a:pt x="0" y="921093"/>
                  </a:lnTo>
                  <a:close/>
                </a:path>
              </a:pathLst>
            </a:custGeom>
            <a:blipFill>
              <a:blip r:embed="rId3"/>
              <a:stretch>
                <a:fillRect l="-7787" r="-77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305947" y="2381438"/>
            <a:ext cx="6731555" cy="499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48"/>
              </a:lnSpc>
              <a:spcBef>
                <a:spcPct val="0"/>
              </a:spcBef>
            </a:pPr>
            <a:r>
              <a:rPr lang="en-US" sz="143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IRONY OF IT ALL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58197" y="1459806"/>
            <a:ext cx="11040771" cy="6332853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gradFill rotWithShape="1">
              <a:gsLst>
                <a:gs pos="0">
                  <a:srgbClr val="050D18">
                    <a:alpha val="100000"/>
                  </a:srgbClr>
                </a:gs>
                <a:gs pos="100000">
                  <a:srgbClr val="38093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FE2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E6C3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C3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2153" r="-21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0466" y="3264106"/>
            <a:ext cx="7098775" cy="3911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47"/>
              </a:lnSpc>
            </a:pPr>
            <a:r>
              <a:rPr lang="en-US" sz="1398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WAY FORWARD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4239"/>
            <a:ext cx="18288000" cy="1682446"/>
            <a:chOff x="0" y="0"/>
            <a:chExt cx="4816593" cy="443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43113"/>
            </a:xfrm>
            <a:custGeom>
              <a:avLst/>
              <a:gdLst/>
              <a:ahLst/>
              <a:cxnLst/>
              <a:rect l="l" t="t" r="r" b="b"/>
              <a:pathLst>
                <a:path w="4816592" h="443113">
                  <a:moveTo>
                    <a:pt x="0" y="0"/>
                  </a:moveTo>
                  <a:lnTo>
                    <a:pt x="4816592" y="0"/>
                  </a:lnTo>
                  <a:lnTo>
                    <a:pt x="4816592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34927" y="2878550"/>
            <a:ext cx="10418146" cy="6023583"/>
          </a:xfrm>
          <a:custGeom>
            <a:avLst/>
            <a:gdLst/>
            <a:ahLst/>
            <a:cxnLst/>
            <a:rect l="l" t="t" r="r" b="b"/>
            <a:pathLst>
              <a:path w="10418146" h="6023583">
                <a:moveTo>
                  <a:pt x="0" y="0"/>
                </a:moveTo>
                <a:lnTo>
                  <a:pt x="10418146" y="0"/>
                </a:lnTo>
                <a:lnTo>
                  <a:pt x="10418146" y="6023583"/>
                </a:lnTo>
                <a:lnTo>
                  <a:pt x="0" y="602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42063" y="2060609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3"/>
                </a:lnTo>
                <a:lnTo>
                  <a:pt x="0" y="3829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886166" y="5890342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2"/>
                </a:lnTo>
                <a:lnTo>
                  <a:pt x="0" y="3829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08403" y="3092386"/>
            <a:ext cx="10081812" cy="5619747"/>
          </a:xfrm>
          <a:custGeom>
            <a:avLst/>
            <a:gdLst/>
            <a:ahLst/>
            <a:cxnLst/>
            <a:rect l="l" t="t" r="r" b="b"/>
            <a:pathLst>
              <a:path w="10081812" h="5619747">
                <a:moveTo>
                  <a:pt x="0" y="0"/>
                </a:moveTo>
                <a:lnTo>
                  <a:pt x="10081812" y="0"/>
                </a:lnTo>
                <a:lnTo>
                  <a:pt x="10081812" y="5619746"/>
                </a:lnTo>
                <a:lnTo>
                  <a:pt x="0" y="5619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0538" r="-1615" b="-217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98657" y="793397"/>
            <a:ext cx="17090687" cy="114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09"/>
              </a:lnSpc>
            </a:pPr>
            <a:r>
              <a:rPr lang="en-US" sz="799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WHY ARE WE REALLY HERE AT THIS MOMENT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25678" y="1822653"/>
            <a:ext cx="4363135" cy="4363135"/>
          </a:xfrm>
          <a:custGeom>
            <a:avLst/>
            <a:gdLst/>
            <a:ahLst/>
            <a:cxnLst/>
            <a:rect l="l" t="t" r="r" b="b"/>
            <a:pathLst>
              <a:path w="4363135" h="4363135">
                <a:moveTo>
                  <a:pt x="0" y="0"/>
                </a:moveTo>
                <a:lnTo>
                  <a:pt x="4363134" y="0"/>
                </a:lnTo>
                <a:lnTo>
                  <a:pt x="4363134" y="4363135"/>
                </a:lnTo>
                <a:lnTo>
                  <a:pt x="0" y="4363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243680" y="1298577"/>
            <a:ext cx="5015620" cy="6610372"/>
          </a:xfrm>
          <a:custGeom>
            <a:avLst/>
            <a:gdLst/>
            <a:ahLst/>
            <a:cxnLst/>
            <a:rect l="l" t="t" r="r" b="b"/>
            <a:pathLst>
              <a:path w="5015620" h="6610372">
                <a:moveTo>
                  <a:pt x="0" y="0"/>
                </a:moveTo>
                <a:lnTo>
                  <a:pt x="5015620" y="0"/>
                </a:lnTo>
                <a:lnTo>
                  <a:pt x="5015620" y="6610372"/>
                </a:lnTo>
                <a:lnTo>
                  <a:pt x="0" y="6610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9205" y="4004220"/>
            <a:ext cx="8249531" cy="5177880"/>
          </a:xfrm>
          <a:custGeom>
            <a:avLst/>
            <a:gdLst/>
            <a:ahLst/>
            <a:cxnLst/>
            <a:rect l="l" t="t" r="r" b="b"/>
            <a:pathLst>
              <a:path w="8249531" h="6008268">
                <a:moveTo>
                  <a:pt x="0" y="0"/>
                </a:moveTo>
                <a:lnTo>
                  <a:pt x="8249531" y="0"/>
                </a:lnTo>
                <a:lnTo>
                  <a:pt x="8249531" y="6008269"/>
                </a:lnTo>
                <a:lnTo>
                  <a:pt x="0" y="6008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248" b="-412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560428">
            <a:off x="7680232" y="4703228"/>
            <a:ext cx="3876496" cy="2980056"/>
          </a:xfrm>
          <a:custGeom>
            <a:avLst/>
            <a:gdLst/>
            <a:ahLst/>
            <a:cxnLst/>
            <a:rect l="l" t="t" r="r" b="b"/>
            <a:pathLst>
              <a:path w="3876496" h="2980056">
                <a:moveTo>
                  <a:pt x="0" y="0"/>
                </a:moveTo>
                <a:lnTo>
                  <a:pt x="3876496" y="0"/>
                </a:lnTo>
                <a:lnTo>
                  <a:pt x="3876496" y="2980056"/>
                </a:lnTo>
                <a:lnTo>
                  <a:pt x="0" y="2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3632" y="795721"/>
            <a:ext cx="11759596" cy="30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0"/>
              </a:lnSpc>
            </a:pPr>
            <a:r>
              <a:rPr lang="en-US" sz="1078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LEARN MORE AT:</a:t>
            </a:r>
          </a:p>
          <a:p>
            <a:pPr algn="l">
              <a:lnSpc>
                <a:spcPts val="11760"/>
              </a:lnSpc>
            </a:pPr>
            <a:r>
              <a:rPr lang="en-US" sz="1078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AI PHILOSOPHER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7750" y="2874673"/>
            <a:ext cx="12327182" cy="2326756"/>
          </a:xfrm>
          <a:custGeom>
            <a:avLst/>
            <a:gdLst/>
            <a:ahLst/>
            <a:cxnLst/>
            <a:rect l="l" t="t" r="r" b="b"/>
            <a:pathLst>
              <a:path w="12327182" h="2326756">
                <a:moveTo>
                  <a:pt x="0" y="0"/>
                </a:moveTo>
                <a:lnTo>
                  <a:pt x="12327182" y="0"/>
                </a:lnTo>
                <a:lnTo>
                  <a:pt x="12327182" y="2326756"/>
                </a:lnTo>
                <a:lnTo>
                  <a:pt x="0" y="2326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666084" y="2714306"/>
            <a:ext cx="9490515" cy="248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50"/>
              </a:lnSpc>
              <a:spcBef>
                <a:spcPct val="0"/>
              </a:spcBef>
            </a:pPr>
            <a:r>
              <a:rPr lang="en-US" sz="1453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90136" y="6271967"/>
            <a:ext cx="12884796" cy="5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5"/>
              </a:lnSpc>
              <a:spcBef>
                <a:spcPct val="0"/>
              </a:spcBef>
            </a:pPr>
            <a:r>
              <a:rPr lang="en-US" sz="3260" b="1" spc="175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MICHAEL ASHLEY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6395" y="7447081"/>
            <a:ext cx="17252279" cy="45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9"/>
              </a:lnSpc>
              <a:spcBef>
                <a:spcPct val="0"/>
              </a:spcBef>
            </a:pPr>
            <a:r>
              <a:rPr lang="en-US" sz="2521" b="1" u="sng" spc="13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  <a:hlinkClick r:id="rId3" tooltip="https://substack.com/@michaeltheaiphilosopher"/>
              </a:rPr>
              <a:t>HTTPS://SUBSTACK.COM/@MICHAELTHEAIPHILOSOPHER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0521" y="1077887"/>
            <a:ext cx="13080501" cy="8229600"/>
          </a:xfrm>
          <a:custGeom>
            <a:avLst/>
            <a:gdLst/>
            <a:ahLst/>
            <a:cxnLst/>
            <a:rect l="l" t="t" r="r" b="b"/>
            <a:pathLst>
              <a:path w="13080501" h="8229600">
                <a:moveTo>
                  <a:pt x="0" y="0"/>
                </a:moveTo>
                <a:lnTo>
                  <a:pt x="13080501" y="0"/>
                </a:lnTo>
                <a:lnTo>
                  <a:pt x="130805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56" b="-168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51124" y="647354"/>
            <a:ext cx="16885265" cy="9017647"/>
          </a:xfrm>
          <a:custGeom>
            <a:avLst/>
            <a:gdLst/>
            <a:ahLst/>
            <a:cxnLst/>
            <a:rect l="l" t="t" r="r" b="b"/>
            <a:pathLst>
              <a:path w="16885265" h="9017647">
                <a:moveTo>
                  <a:pt x="0" y="0"/>
                </a:moveTo>
                <a:lnTo>
                  <a:pt x="16885264" y="0"/>
                </a:lnTo>
                <a:lnTo>
                  <a:pt x="16885264" y="9017647"/>
                </a:lnTo>
                <a:lnTo>
                  <a:pt x="0" y="9017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t="-3708" b="-16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05897" y="3388479"/>
            <a:ext cx="13080501" cy="241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38"/>
              </a:lnSpc>
              <a:spcBef>
                <a:spcPct val="0"/>
              </a:spcBef>
            </a:pPr>
            <a:r>
              <a:rPr lang="en-US" sz="1409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OUTSOURCED MINDS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1602" y="6295557"/>
            <a:ext cx="12884796" cy="5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5"/>
              </a:lnSpc>
              <a:spcBef>
                <a:spcPct val="0"/>
              </a:spcBef>
            </a:pPr>
            <a:r>
              <a:rPr lang="en-US" sz="3260" b="1" spc="175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AI’S HIDDEN COST TO OUR KIDS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12582" y="1077887"/>
            <a:ext cx="9782585" cy="8229600"/>
          </a:xfrm>
          <a:custGeom>
            <a:avLst/>
            <a:gdLst/>
            <a:ahLst/>
            <a:cxnLst/>
            <a:rect l="l" t="t" r="r" b="b"/>
            <a:pathLst>
              <a:path w="9782585" h="8229600">
                <a:moveTo>
                  <a:pt x="0" y="0"/>
                </a:moveTo>
                <a:lnTo>
                  <a:pt x="9782586" y="0"/>
                </a:lnTo>
                <a:lnTo>
                  <a:pt x="97825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12582" y="1732514"/>
            <a:ext cx="9782585" cy="6866488"/>
          </a:xfrm>
          <a:custGeom>
            <a:avLst/>
            <a:gdLst/>
            <a:ahLst/>
            <a:cxnLst/>
            <a:rect l="l" t="t" r="r" b="b"/>
            <a:pathLst>
              <a:path w="9782585" h="6866488">
                <a:moveTo>
                  <a:pt x="0" y="0"/>
                </a:moveTo>
                <a:lnTo>
                  <a:pt x="9782586" y="0"/>
                </a:lnTo>
                <a:lnTo>
                  <a:pt x="9782586" y="6866488"/>
                </a:lnTo>
                <a:lnTo>
                  <a:pt x="0" y="6866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46" r="-14002" b="-69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61576" y="3823347"/>
            <a:ext cx="7624077" cy="1682446"/>
            <a:chOff x="0" y="0"/>
            <a:chExt cx="2007987" cy="4431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7987" cy="443113"/>
            </a:xfrm>
            <a:custGeom>
              <a:avLst/>
              <a:gdLst/>
              <a:ahLst/>
              <a:cxnLst/>
              <a:rect l="l" t="t" r="r" b="b"/>
              <a:pathLst>
                <a:path w="2007987" h="443113">
                  <a:moveTo>
                    <a:pt x="0" y="0"/>
                  </a:moveTo>
                  <a:lnTo>
                    <a:pt x="2007987" y="0"/>
                  </a:lnTo>
                  <a:lnTo>
                    <a:pt x="2007987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007987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6862" y="3613797"/>
            <a:ext cx="6707200" cy="18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1"/>
              </a:lnSpc>
              <a:spcBef>
                <a:spcPct val="0"/>
              </a:spcBef>
            </a:pPr>
            <a:r>
              <a:rPr lang="en-US" sz="1111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PICTURE THIS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2937" y="3127487"/>
            <a:ext cx="1471528" cy="1454974"/>
          </a:xfrm>
          <a:custGeom>
            <a:avLst/>
            <a:gdLst/>
            <a:ahLst/>
            <a:cxnLst/>
            <a:rect l="l" t="t" r="r" b="b"/>
            <a:pathLst>
              <a:path w="1471528" h="1454974">
                <a:moveTo>
                  <a:pt x="0" y="0"/>
                </a:moveTo>
                <a:lnTo>
                  <a:pt x="1471528" y="0"/>
                </a:lnTo>
                <a:lnTo>
                  <a:pt x="1471528" y="1454974"/>
                </a:lnTo>
                <a:lnTo>
                  <a:pt x="0" y="1454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1028700"/>
            <a:ext cx="18288000" cy="1682446"/>
            <a:chOff x="0" y="0"/>
            <a:chExt cx="4816593" cy="443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43113"/>
            </a:xfrm>
            <a:custGeom>
              <a:avLst/>
              <a:gdLst/>
              <a:ahLst/>
              <a:cxnLst/>
              <a:rect l="l" t="t" r="r" b="b"/>
              <a:pathLst>
                <a:path w="4816592" h="443113">
                  <a:moveTo>
                    <a:pt x="0" y="0"/>
                  </a:moveTo>
                  <a:lnTo>
                    <a:pt x="4816592" y="0"/>
                  </a:lnTo>
                  <a:lnTo>
                    <a:pt x="4816592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344434" y="5238452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3"/>
                </a:lnTo>
                <a:lnTo>
                  <a:pt x="0" y="3829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155460" y="2544800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3"/>
                </a:lnTo>
                <a:lnTo>
                  <a:pt x="0" y="3829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680838" y="3167566"/>
            <a:ext cx="10926323" cy="6317401"/>
          </a:xfrm>
          <a:custGeom>
            <a:avLst/>
            <a:gdLst/>
            <a:ahLst/>
            <a:cxnLst/>
            <a:rect l="l" t="t" r="r" b="b"/>
            <a:pathLst>
              <a:path w="10926323" h="6317401">
                <a:moveTo>
                  <a:pt x="0" y="0"/>
                </a:moveTo>
                <a:lnTo>
                  <a:pt x="10926324" y="0"/>
                </a:lnTo>
                <a:lnTo>
                  <a:pt x="10926324" y="6317401"/>
                </a:lnTo>
                <a:lnTo>
                  <a:pt x="0" y="6317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12584" y="3354644"/>
            <a:ext cx="10484063" cy="5903656"/>
          </a:xfrm>
          <a:custGeom>
            <a:avLst/>
            <a:gdLst/>
            <a:ahLst/>
            <a:cxnLst/>
            <a:rect l="l" t="t" r="r" b="b"/>
            <a:pathLst>
              <a:path w="10484063" h="5903656">
                <a:moveTo>
                  <a:pt x="0" y="0"/>
                </a:moveTo>
                <a:lnTo>
                  <a:pt x="10484062" y="0"/>
                </a:lnTo>
                <a:lnTo>
                  <a:pt x="10484062" y="5903656"/>
                </a:lnTo>
                <a:lnTo>
                  <a:pt x="0" y="59036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195" b="-91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40175" y="1395343"/>
            <a:ext cx="17807645" cy="11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3"/>
              </a:lnSpc>
            </a:pPr>
            <a:r>
              <a:rPr lang="en-US" sz="8067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 DAY IN THE LIFE OF A COLLEGE STUDENT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80798"/>
            <a:ext cx="8297022" cy="7222235"/>
          </a:xfrm>
          <a:custGeom>
            <a:avLst/>
            <a:gdLst/>
            <a:ahLst/>
            <a:cxnLst/>
            <a:rect l="l" t="t" r="r" b="b"/>
            <a:pathLst>
              <a:path w="8297022" h="7222235">
                <a:moveTo>
                  <a:pt x="0" y="0"/>
                </a:moveTo>
                <a:lnTo>
                  <a:pt x="8297022" y="0"/>
                </a:lnTo>
                <a:lnTo>
                  <a:pt x="8297022" y="7222234"/>
                </a:lnTo>
                <a:lnTo>
                  <a:pt x="0" y="722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6" r="-173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046283"/>
            <a:ext cx="8297022" cy="5945368"/>
            <a:chOff x="0" y="0"/>
            <a:chExt cx="1285426" cy="9210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5426" cy="921093"/>
            </a:xfrm>
            <a:custGeom>
              <a:avLst/>
              <a:gdLst/>
              <a:ahLst/>
              <a:cxnLst/>
              <a:rect l="l" t="t" r="r" b="b"/>
              <a:pathLst>
                <a:path w="1285426" h="921093">
                  <a:moveTo>
                    <a:pt x="0" y="0"/>
                  </a:moveTo>
                  <a:lnTo>
                    <a:pt x="1285426" y="0"/>
                  </a:lnTo>
                  <a:lnTo>
                    <a:pt x="1285426" y="921093"/>
                  </a:lnTo>
                  <a:lnTo>
                    <a:pt x="0" y="921093"/>
                  </a:lnTo>
                  <a:close/>
                </a:path>
              </a:pathLst>
            </a:custGeom>
            <a:blipFill>
              <a:blip r:embed="rId3"/>
              <a:stretch>
                <a:fillRect l="-12310" r="-123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339239" y="1494419"/>
            <a:ext cx="6731555" cy="705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89"/>
              </a:lnSpc>
              <a:spcBef>
                <a:spcPct val="0"/>
              </a:spcBef>
            </a:pPr>
            <a:r>
              <a:rPr lang="en-US" sz="134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SHORTCUT SOCIETY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027581" y="2022163"/>
            <a:ext cx="9605179" cy="5509415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gradFill rotWithShape="1">
              <a:gsLst>
                <a:gs pos="0">
                  <a:srgbClr val="050D18">
                    <a:alpha val="100000"/>
                  </a:srgbClr>
                </a:gs>
                <a:gs pos="100000">
                  <a:srgbClr val="38093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FE2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E6C3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C3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t="-10019" b="-100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3632" y="2174563"/>
            <a:ext cx="6832214" cy="562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74"/>
              </a:lnSpc>
            </a:pPr>
            <a:r>
              <a:rPr lang="en-US" sz="13463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CHEATING </a:t>
            </a:r>
          </a:p>
          <a:p>
            <a:pPr algn="l">
              <a:lnSpc>
                <a:spcPts val="14674"/>
              </a:lnSpc>
            </a:pPr>
            <a:r>
              <a:rPr lang="en-US" sz="13463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IS NOW UNIVERSAL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127342" y="3618209"/>
            <a:ext cx="4611819" cy="9125276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gradFill rotWithShape="1">
              <a:gsLst>
                <a:gs pos="0">
                  <a:srgbClr val="050D18">
                    <a:alpha val="100000"/>
                  </a:srgbClr>
                </a:gs>
                <a:gs pos="100000">
                  <a:srgbClr val="38093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12379" r="-11237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713895"/>
            <a:ext cx="18288000" cy="1682446"/>
            <a:chOff x="0" y="0"/>
            <a:chExt cx="4816593" cy="44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443113"/>
            </a:xfrm>
            <a:custGeom>
              <a:avLst/>
              <a:gdLst/>
              <a:ahLst/>
              <a:cxnLst/>
              <a:rect l="l" t="t" r="r" b="b"/>
              <a:pathLst>
                <a:path w="4816592" h="443113">
                  <a:moveTo>
                    <a:pt x="0" y="0"/>
                  </a:moveTo>
                  <a:lnTo>
                    <a:pt x="4816592" y="0"/>
                  </a:lnTo>
                  <a:lnTo>
                    <a:pt x="4816592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2294381" y="2396340"/>
            <a:ext cx="16230600" cy="7648670"/>
          </a:xfrm>
          <a:custGeom>
            <a:avLst/>
            <a:gdLst/>
            <a:ahLst/>
            <a:cxnLst/>
            <a:rect l="l" t="t" r="r" b="b"/>
            <a:pathLst>
              <a:path w="16230600" h="7648670">
                <a:moveTo>
                  <a:pt x="16230600" y="0"/>
                </a:moveTo>
                <a:lnTo>
                  <a:pt x="0" y="0"/>
                </a:lnTo>
                <a:lnTo>
                  <a:pt x="0" y="7648671"/>
                </a:lnTo>
                <a:lnTo>
                  <a:pt x="16230600" y="7648671"/>
                </a:lnTo>
                <a:lnTo>
                  <a:pt x="162306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85800" y="916568"/>
            <a:ext cx="17048854" cy="1399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12"/>
              </a:lnSpc>
            </a:pPr>
            <a:r>
              <a:rPr lang="en-US" sz="90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WHAT ELSE DOES TECH DO FOR SKYLAR?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40110" y="3050596"/>
            <a:ext cx="10407779" cy="6017589"/>
          </a:xfrm>
          <a:custGeom>
            <a:avLst/>
            <a:gdLst/>
            <a:ahLst/>
            <a:cxnLst/>
            <a:rect l="l" t="t" r="r" b="b"/>
            <a:pathLst>
              <a:path w="10407779" h="6017589">
                <a:moveTo>
                  <a:pt x="0" y="0"/>
                </a:moveTo>
                <a:lnTo>
                  <a:pt x="10407780" y="0"/>
                </a:lnTo>
                <a:lnTo>
                  <a:pt x="10407780" y="6017589"/>
                </a:lnTo>
                <a:lnTo>
                  <a:pt x="0" y="6017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155460" y="2544800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3"/>
                </a:lnTo>
                <a:lnTo>
                  <a:pt x="0" y="3829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44434" y="5238452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3"/>
                </a:lnTo>
                <a:lnTo>
                  <a:pt x="0" y="3829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105495" y="3240549"/>
            <a:ext cx="10077009" cy="5827635"/>
          </a:xfrm>
          <a:custGeom>
            <a:avLst/>
            <a:gdLst/>
            <a:ahLst/>
            <a:cxnLst/>
            <a:rect l="l" t="t" r="r" b="b"/>
            <a:pathLst>
              <a:path w="10077009" h="5827635">
                <a:moveTo>
                  <a:pt x="0" y="0"/>
                </a:moveTo>
                <a:lnTo>
                  <a:pt x="10077010" y="0"/>
                </a:lnTo>
                <a:lnTo>
                  <a:pt x="10077010" y="5827636"/>
                </a:lnTo>
                <a:lnTo>
                  <a:pt x="0" y="5827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667" b="-766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484239"/>
            <a:ext cx="18288000" cy="1682446"/>
            <a:chOff x="0" y="0"/>
            <a:chExt cx="4816593" cy="4431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43113"/>
            </a:xfrm>
            <a:custGeom>
              <a:avLst/>
              <a:gdLst/>
              <a:ahLst/>
              <a:cxnLst/>
              <a:rect l="l" t="t" r="r" b="b"/>
              <a:pathLst>
                <a:path w="4816592" h="443113">
                  <a:moveTo>
                    <a:pt x="0" y="0"/>
                  </a:moveTo>
                  <a:lnTo>
                    <a:pt x="4816592" y="0"/>
                  </a:lnTo>
                  <a:lnTo>
                    <a:pt x="4816592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76400" y="706235"/>
            <a:ext cx="15300542" cy="161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55"/>
              </a:lnSpc>
            </a:pPr>
            <a:r>
              <a:rPr lang="en-US" sz="11426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PLAYING LIFE IN CHEAT MODE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032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7120" y="3185840"/>
            <a:ext cx="10073760" cy="5409004"/>
          </a:xfrm>
          <a:custGeom>
            <a:avLst/>
            <a:gdLst/>
            <a:ahLst/>
            <a:cxnLst/>
            <a:rect l="l" t="t" r="r" b="b"/>
            <a:pathLst>
              <a:path w="10073760" h="5409004">
                <a:moveTo>
                  <a:pt x="0" y="0"/>
                </a:moveTo>
                <a:lnTo>
                  <a:pt x="10073760" y="0"/>
                </a:lnTo>
                <a:lnTo>
                  <a:pt x="10073760" y="5409004"/>
                </a:lnTo>
                <a:lnTo>
                  <a:pt x="0" y="5409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61" t="-11375" b="-113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484239"/>
            <a:ext cx="18288000" cy="1682446"/>
            <a:chOff x="0" y="0"/>
            <a:chExt cx="4816593" cy="443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43113"/>
            </a:xfrm>
            <a:custGeom>
              <a:avLst/>
              <a:gdLst/>
              <a:ahLst/>
              <a:cxnLst/>
              <a:rect l="l" t="t" r="r" b="b"/>
              <a:pathLst>
                <a:path w="4816592" h="443113">
                  <a:moveTo>
                    <a:pt x="0" y="0"/>
                  </a:moveTo>
                  <a:lnTo>
                    <a:pt x="4816592" y="0"/>
                  </a:lnTo>
                  <a:lnTo>
                    <a:pt x="4816592" y="443113"/>
                  </a:lnTo>
                  <a:lnTo>
                    <a:pt x="0" y="443113"/>
                  </a:lnTo>
                  <a:close/>
                </a:path>
              </a:pathLst>
            </a:custGeom>
            <a:gradFill rotWithShape="1">
              <a:gsLst>
                <a:gs pos="0">
                  <a:srgbClr val="365E93">
                    <a:alpha val="56000"/>
                  </a:srgbClr>
                </a:gs>
                <a:gs pos="100000">
                  <a:srgbClr val="AF2BA5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8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3985" y="722959"/>
            <a:ext cx="14960026" cy="1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6"/>
              </a:lnSpc>
            </a:pPr>
            <a:r>
              <a:rPr lang="en-US" sz="1029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NOW LET’S TALK ABOUT DATING</a:t>
            </a:r>
          </a:p>
        </p:txBody>
      </p:sp>
      <p:sp>
        <p:nvSpPr>
          <p:cNvPr id="7" name="Freeform 7"/>
          <p:cNvSpPr/>
          <p:nvPr/>
        </p:nvSpPr>
        <p:spPr>
          <a:xfrm>
            <a:off x="3934927" y="2878550"/>
            <a:ext cx="10418146" cy="6023583"/>
          </a:xfrm>
          <a:custGeom>
            <a:avLst/>
            <a:gdLst/>
            <a:ahLst/>
            <a:cxnLst/>
            <a:rect l="l" t="t" r="r" b="b"/>
            <a:pathLst>
              <a:path w="10418146" h="6023583">
                <a:moveTo>
                  <a:pt x="0" y="0"/>
                </a:moveTo>
                <a:lnTo>
                  <a:pt x="10418146" y="0"/>
                </a:lnTo>
                <a:lnTo>
                  <a:pt x="10418146" y="6023583"/>
                </a:lnTo>
                <a:lnTo>
                  <a:pt x="0" y="6023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042063" y="2060609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3"/>
                </a:lnTo>
                <a:lnTo>
                  <a:pt x="0" y="38297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886166" y="5890342"/>
            <a:ext cx="3829732" cy="3829732"/>
          </a:xfrm>
          <a:custGeom>
            <a:avLst/>
            <a:gdLst/>
            <a:ahLst/>
            <a:cxnLst/>
            <a:rect l="l" t="t" r="r" b="b"/>
            <a:pathLst>
              <a:path w="3829732" h="3829732">
                <a:moveTo>
                  <a:pt x="0" y="0"/>
                </a:moveTo>
                <a:lnTo>
                  <a:pt x="3829732" y="0"/>
                </a:lnTo>
                <a:lnTo>
                  <a:pt x="3829732" y="3829732"/>
                </a:lnTo>
                <a:lnTo>
                  <a:pt x="0" y="3829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97</Words>
  <Application>Microsoft Office PowerPoint</Application>
  <PresentationFormat>Custom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Anton</vt:lpstr>
      <vt:lpstr>Arial</vt:lpstr>
      <vt:lpstr>Raleway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David Boyle</cp:lastModifiedBy>
  <cp:revision>4</cp:revision>
  <dcterms:created xsi:type="dcterms:W3CDTF">2006-08-16T00:00:00Z</dcterms:created>
  <dcterms:modified xsi:type="dcterms:W3CDTF">2025-10-08T17:17:37Z</dcterms:modified>
  <dc:identifier>DAG0Y_fBPAE</dc:identifier>
</cp:coreProperties>
</file>